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Playfair Display"/>
      <p:regular r:id="rId12"/>
      <p:bold r:id="rId13"/>
      <p:italic r:id="rId14"/>
      <p:boldItalic r:id="rId15"/>
    </p:embeddedFont>
    <p:embeddedFont>
      <p:font typeface="Lato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PlayfairDisplay-bold.fntdata"/><Relationship Id="rId12" Type="http://schemas.openxmlformats.org/officeDocument/2006/relationships/font" Target="fonts/PlayfairDisplay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layfairDisplay-boldItalic.fntdata"/><Relationship Id="rId14" Type="http://schemas.openxmlformats.org/officeDocument/2006/relationships/font" Target="fonts/PlayfairDisplay-italic.fntdata"/><Relationship Id="rId17" Type="http://schemas.openxmlformats.org/officeDocument/2006/relationships/font" Target="fonts/Lato-bold.fntdata"/><Relationship Id="rId16" Type="http://schemas.openxmlformats.org/officeDocument/2006/relationships/font" Target="fonts/Lato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Lato-boldItalic.fntdata"/><Relationship Id="rId6" Type="http://schemas.openxmlformats.org/officeDocument/2006/relationships/slide" Target="slides/slide1.xml"/><Relationship Id="rId18" Type="http://schemas.openxmlformats.org/officeDocument/2006/relationships/font" Target="fonts/La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3c7f5c3f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3c7f5c3f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93b6ff73d_1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93b6ff73d_1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93b6ff73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93b6ff73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93b6ff73d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93b6ff73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93b6ff73d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93b6ff73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93b6ff73d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93b6ff73d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ue-gold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5" Type="http://schemas.openxmlformats.org/officeDocument/2006/relationships/image" Target="../media/image9.jpg"/><Relationship Id="rId6" Type="http://schemas.openxmlformats.org/officeDocument/2006/relationships/image" Target="../media/image3.jpg"/><Relationship Id="rId7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2.png"/><Relationship Id="rId5" Type="http://schemas.openxmlformats.org/officeDocument/2006/relationships/image" Target="../media/image5.jpg"/><Relationship Id="rId6" Type="http://schemas.openxmlformats.org/officeDocument/2006/relationships/image" Target="../media/image1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13.jpg"/><Relationship Id="rId5" Type="http://schemas.openxmlformats.org/officeDocument/2006/relationships/image" Target="../media/image6.jpg"/><Relationship Id="rId6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14.jpg"/><Relationship Id="rId9" Type="http://schemas.openxmlformats.org/officeDocument/2006/relationships/image" Target="../media/image1.png"/><Relationship Id="rId5" Type="http://schemas.openxmlformats.org/officeDocument/2006/relationships/image" Target="../media/image12.jpg"/><Relationship Id="rId6" Type="http://schemas.openxmlformats.org/officeDocument/2006/relationships/image" Target="../media/image11.jpg"/><Relationship Id="rId7" Type="http://schemas.openxmlformats.org/officeDocument/2006/relationships/image" Target="../media/image10.jpg"/><Relationship Id="rId8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Relationship Id="rId4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544134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ight wood table top" id="68" name="Google Shape;68;p13" title="Background photo C"/>
          <p:cNvPicPr preferRelativeResize="0"/>
          <p:nvPr/>
        </p:nvPicPr>
        <p:blipFill rotWithShape="1">
          <a:blip r:embed="rId3">
            <a:alphaModFix amt="88000"/>
          </a:blip>
          <a:srcRect b="2865" l="0" r="0" t="10554"/>
          <a:stretch/>
        </p:blipFill>
        <p:spPr>
          <a:xfrm>
            <a:off x="0" y="125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rk wood table top" id="69" name="Google Shape;69;p13" title="Background photo A"/>
          <p:cNvPicPr preferRelativeResize="0"/>
          <p:nvPr/>
        </p:nvPicPr>
        <p:blipFill rotWithShape="1">
          <a:blip r:embed="rId4">
            <a:alphaModFix amt="94000"/>
          </a:blip>
          <a:srcRect b="7541" l="0" r="0" t="7532"/>
          <a:stretch/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13"/>
          <p:cNvCxnSpPr/>
          <p:nvPr/>
        </p:nvCxnSpPr>
        <p:spPr>
          <a:xfrm>
            <a:off x="593140" y="603530"/>
            <a:ext cx="8023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" name="Google Shape;71;p13"/>
          <p:cNvSpPr/>
          <p:nvPr/>
        </p:nvSpPr>
        <p:spPr>
          <a:xfrm rot="-406338">
            <a:off x="5725071" y="1069809"/>
            <a:ext cx="2973950" cy="359492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ffset_comp_180283.jpg" id="72" name="Google Shape;72;p13"/>
          <p:cNvPicPr preferRelativeResize="0"/>
          <p:nvPr/>
        </p:nvPicPr>
        <p:blipFill rotWithShape="1">
          <a:blip r:embed="rId5">
            <a:alphaModFix/>
          </a:blip>
          <a:srcRect b="17018" l="11989" r="498" t="11862"/>
          <a:stretch/>
        </p:blipFill>
        <p:spPr>
          <a:xfrm rot="-407078">
            <a:off x="5777311" y="1117306"/>
            <a:ext cx="2869060" cy="349751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3"/>
          <p:cNvSpPr/>
          <p:nvPr/>
        </p:nvSpPr>
        <p:spPr>
          <a:xfrm rot="342187">
            <a:off x="2621414" y="315928"/>
            <a:ext cx="2973619" cy="407539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ffset_comp_426001_Edited.jpg" id="74" name="Google Shape;74;p13"/>
          <p:cNvPicPr preferRelativeResize="0"/>
          <p:nvPr/>
        </p:nvPicPr>
        <p:blipFill rotWithShape="1">
          <a:blip r:embed="rId6">
            <a:alphaModFix/>
          </a:blip>
          <a:srcRect b="3831" l="0" r="0" t="3840"/>
          <a:stretch/>
        </p:blipFill>
        <p:spPr>
          <a:xfrm rot="340641">
            <a:off x="2673931" y="369552"/>
            <a:ext cx="2869066" cy="39693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checkered tablecloth on the bottom-left-hand corner" id="75" name="Google Shape;75;p13" title="Tablecloth A"/>
          <p:cNvPicPr preferRelativeResize="0"/>
          <p:nvPr/>
        </p:nvPicPr>
        <p:blipFill rotWithShape="1">
          <a:blip r:embed="rId7">
            <a:alphaModFix/>
          </a:blip>
          <a:srcRect b="35653" l="39249" r="-25286" t="-2010"/>
          <a:stretch/>
        </p:blipFill>
        <p:spPr>
          <a:xfrm>
            <a:off x="0" y="2284375"/>
            <a:ext cx="2409626" cy="285912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 txBox="1"/>
          <p:nvPr>
            <p:ph idx="4294967295" type="ctrTitle"/>
          </p:nvPr>
        </p:nvSpPr>
        <p:spPr>
          <a:xfrm>
            <a:off x="491325" y="686825"/>
            <a:ext cx="1918200" cy="20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Family Recipes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lue checkered tablecloth" id="81" name="Google Shape;81;p14" title="Background photo B"/>
          <p:cNvPicPr preferRelativeResize="0"/>
          <p:nvPr/>
        </p:nvPicPr>
        <p:blipFill rotWithShape="1">
          <a:blip r:embed="rId3">
            <a:alphaModFix/>
          </a:blip>
          <a:srcRect b="4822" l="492" r="1033" t="12169"/>
          <a:stretch/>
        </p:blipFill>
        <p:spPr>
          <a:xfrm>
            <a:off x="325" y="0"/>
            <a:ext cx="9144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4"/>
          <p:cNvSpPr/>
          <p:nvPr/>
        </p:nvSpPr>
        <p:spPr>
          <a:xfrm>
            <a:off x="4724650" y="3729000"/>
            <a:ext cx="3234000" cy="972900"/>
          </a:xfrm>
          <a:prstGeom prst="rect">
            <a:avLst/>
          </a:prstGeom>
          <a:solidFill>
            <a:srgbClr val="008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4"/>
          <p:cNvSpPr txBox="1"/>
          <p:nvPr/>
        </p:nvSpPr>
        <p:spPr>
          <a:xfrm>
            <a:off x="5123763" y="3846025"/>
            <a:ext cx="2401500" cy="6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</a:rPr>
              <a:t>QUICK TIP</a:t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D9F0FF"/>
                </a:solidFill>
              </a:rPr>
              <a:t>Try right clicking on a photo and using "Replace Image" to build your own recipe showcase.</a:t>
            </a:r>
            <a:endParaRPr sz="700">
              <a:solidFill>
                <a:srgbClr val="D9F0FF"/>
              </a:solidFill>
            </a:endParaRPr>
          </a:p>
        </p:txBody>
      </p:sp>
      <p:pic>
        <p:nvPicPr>
          <p:cNvPr id="84" name="Google Shape;8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7610" y="3914721"/>
            <a:ext cx="212825" cy="2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4"/>
          <p:cNvSpPr/>
          <p:nvPr/>
        </p:nvSpPr>
        <p:spPr>
          <a:xfrm rot="10800000">
            <a:off x="4724638" y="-3"/>
            <a:ext cx="4037100" cy="3729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ffset_comp_369431_edited.jpg" id="86" name="Google Shape;86;p14"/>
          <p:cNvPicPr preferRelativeResize="0"/>
          <p:nvPr/>
        </p:nvPicPr>
        <p:blipFill rotWithShape="1">
          <a:blip r:embed="rId5">
            <a:alphaModFix/>
          </a:blip>
          <a:srcRect b="11666" l="0" r="0" t="17581"/>
          <a:stretch/>
        </p:blipFill>
        <p:spPr>
          <a:xfrm>
            <a:off x="4814133" y="-3"/>
            <a:ext cx="3858373" cy="364359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/>
          <p:nvPr/>
        </p:nvSpPr>
        <p:spPr>
          <a:xfrm>
            <a:off x="382263" y="1424963"/>
            <a:ext cx="4037100" cy="3729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ffset_comp_397911.jpg" id="88" name="Google Shape;88;p14"/>
          <p:cNvPicPr preferRelativeResize="0"/>
          <p:nvPr/>
        </p:nvPicPr>
        <p:blipFill rotWithShape="1">
          <a:blip r:embed="rId6">
            <a:alphaModFix/>
          </a:blip>
          <a:srcRect b="15456" l="0" r="0" t="14318"/>
          <a:stretch/>
        </p:blipFill>
        <p:spPr>
          <a:xfrm>
            <a:off x="471492" y="1517488"/>
            <a:ext cx="3858372" cy="3643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E0C00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ight wood table top" id="93" name="Google Shape;93;p15" title="Background photo C"/>
          <p:cNvPicPr preferRelativeResize="0"/>
          <p:nvPr/>
        </p:nvPicPr>
        <p:blipFill rotWithShape="1">
          <a:blip r:embed="rId3">
            <a:alphaModFix amt="88000"/>
          </a:blip>
          <a:srcRect b="2865" l="0" r="0" t="10554"/>
          <a:stretch/>
        </p:blipFill>
        <p:spPr>
          <a:xfrm>
            <a:off x="0" y="125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/>
          <p:nvPr/>
        </p:nvSpPr>
        <p:spPr>
          <a:xfrm rot="-466443">
            <a:off x="4826940" y="813481"/>
            <a:ext cx="3918918" cy="283256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ffset_comp_467605.jpg" id="95" name="Google Shape;95;p15"/>
          <p:cNvPicPr preferRelativeResize="0"/>
          <p:nvPr/>
        </p:nvPicPr>
        <p:blipFill rotWithShape="1">
          <a:blip r:embed="rId4">
            <a:alphaModFix/>
          </a:blip>
          <a:srcRect b="0" l="3341" r="3331" t="0"/>
          <a:stretch/>
        </p:blipFill>
        <p:spPr>
          <a:xfrm rot="-469408">
            <a:off x="4884695" y="875843"/>
            <a:ext cx="3792826" cy="270943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5"/>
          <p:cNvSpPr/>
          <p:nvPr/>
        </p:nvSpPr>
        <p:spPr>
          <a:xfrm rot="332363">
            <a:off x="447190" y="1124113"/>
            <a:ext cx="4006008" cy="289527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ffset_comp_326574_edited.jpg" id="97" name="Google Shape;97;p15"/>
          <p:cNvPicPr preferRelativeResize="0"/>
          <p:nvPr/>
        </p:nvPicPr>
        <p:blipFill rotWithShape="1">
          <a:blip r:embed="rId5">
            <a:alphaModFix/>
          </a:blip>
          <a:srcRect b="22296" l="380" r="-379" t="27746"/>
          <a:stretch/>
        </p:blipFill>
        <p:spPr>
          <a:xfrm rot="329203">
            <a:off x="507167" y="1183876"/>
            <a:ext cx="3885981" cy="27759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checkered tablecloth on the bottom-right-hand corner" id="98" name="Google Shape;98;p15" title="Tablecloth B"/>
          <p:cNvPicPr preferRelativeResize="0"/>
          <p:nvPr/>
        </p:nvPicPr>
        <p:blipFill rotWithShape="1">
          <a:blip r:embed="rId6">
            <a:alphaModFix/>
          </a:blip>
          <a:srcRect b="35653" l="39249" r="-25286" t="-2010"/>
          <a:stretch/>
        </p:blipFill>
        <p:spPr>
          <a:xfrm flipH="1">
            <a:off x="6734375" y="2284375"/>
            <a:ext cx="2409626" cy="2859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B7B7B7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rble stone table top" id="103" name="Google Shape;103;p16" title="Background photo D"/>
          <p:cNvPicPr preferRelativeResize="0"/>
          <p:nvPr/>
        </p:nvPicPr>
        <p:blipFill rotWithShape="1">
          <a:blip r:embed="rId3">
            <a:alphaModFix amt="93000"/>
          </a:blip>
          <a:srcRect b="7813" l="0" r="0" t="781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/>
          <p:nvPr/>
        </p:nvSpPr>
        <p:spPr>
          <a:xfrm rot="386102">
            <a:off x="5579848" y="364450"/>
            <a:ext cx="3102346" cy="210485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ffset_comp_312269.jpg" id="105" name="Google Shape;105;p16"/>
          <p:cNvPicPr preferRelativeResize="0"/>
          <p:nvPr/>
        </p:nvPicPr>
        <p:blipFill rotWithShape="1">
          <a:blip r:embed="rId4">
            <a:alphaModFix/>
          </a:blip>
          <a:srcRect b="27785" l="0" r="0" t="27785"/>
          <a:stretch/>
        </p:blipFill>
        <p:spPr>
          <a:xfrm rot="389522">
            <a:off x="5641866" y="428194"/>
            <a:ext cx="2978828" cy="198538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/>
          <p:nvPr/>
        </p:nvSpPr>
        <p:spPr>
          <a:xfrm rot="-343454">
            <a:off x="420818" y="689908"/>
            <a:ext cx="3010813" cy="204638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ffset_comp_470796.jpg" id="107" name="Google Shape;107;p16"/>
          <p:cNvPicPr preferRelativeResize="0"/>
          <p:nvPr/>
        </p:nvPicPr>
        <p:blipFill rotWithShape="1">
          <a:blip r:embed="rId5">
            <a:alphaModFix/>
          </a:blip>
          <a:srcRect b="79" l="0" r="0" t="69"/>
          <a:stretch/>
        </p:blipFill>
        <p:spPr>
          <a:xfrm rot="-340479">
            <a:off x="474717" y="745444"/>
            <a:ext cx="2900394" cy="193311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/>
          <p:nvPr/>
        </p:nvSpPr>
        <p:spPr>
          <a:xfrm rot="250559">
            <a:off x="5510115" y="2175453"/>
            <a:ext cx="2154620" cy="263222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ffset_comp_461903.jpg" id="109" name="Google Shape;109;p16"/>
          <p:cNvPicPr preferRelativeResize="0"/>
          <p:nvPr/>
        </p:nvPicPr>
        <p:blipFill rotWithShape="1">
          <a:blip r:embed="rId6">
            <a:alphaModFix/>
          </a:blip>
          <a:srcRect b="0" l="22940" r="22940" t="0"/>
          <a:stretch/>
        </p:blipFill>
        <p:spPr>
          <a:xfrm rot="250830">
            <a:off x="5557082" y="2222336"/>
            <a:ext cx="2060680" cy="253848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/>
          <p:nvPr/>
        </p:nvSpPr>
        <p:spPr>
          <a:xfrm rot="355275">
            <a:off x="641939" y="2645993"/>
            <a:ext cx="2849905" cy="19254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ffset_comp_5803.jpg" id="111" name="Google Shape;111;p16"/>
          <p:cNvPicPr preferRelativeResize="0"/>
          <p:nvPr/>
        </p:nvPicPr>
        <p:blipFill rotWithShape="1">
          <a:blip r:embed="rId7">
            <a:alphaModFix/>
          </a:blip>
          <a:srcRect b="9" l="0" r="0" t="9"/>
          <a:stretch/>
        </p:blipFill>
        <p:spPr>
          <a:xfrm rot="358626">
            <a:off x="691966" y="2700215"/>
            <a:ext cx="2746485" cy="183052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/>
          <p:nvPr/>
        </p:nvSpPr>
        <p:spPr>
          <a:xfrm rot="-189821">
            <a:off x="3209638" y="1037046"/>
            <a:ext cx="2598360" cy="315508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ffset_comp_423228.jpg" id="113" name="Google Shape;113;p16"/>
          <p:cNvPicPr preferRelativeResize="0"/>
          <p:nvPr/>
        </p:nvPicPr>
        <p:blipFill rotWithShape="1">
          <a:blip r:embed="rId8">
            <a:alphaModFix/>
          </a:blip>
          <a:srcRect b="9370" l="0" r="0" t="9362"/>
          <a:stretch/>
        </p:blipFill>
        <p:spPr>
          <a:xfrm rot="-190117">
            <a:off x="3260098" y="1096879"/>
            <a:ext cx="2490769" cy="30363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checkered tablecloth on the top-left-hand corner." id="114" name="Google Shape;114;p16" title="Tablecloth C"/>
          <p:cNvPicPr preferRelativeResize="0"/>
          <p:nvPr/>
        </p:nvPicPr>
        <p:blipFill rotWithShape="1">
          <a:blip r:embed="rId9">
            <a:alphaModFix/>
          </a:blip>
          <a:srcRect b="26166" l="64973" r="-15965" t="-3398"/>
          <a:stretch/>
        </p:blipFill>
        <p:spPr>
          <a:xfrm rot="5400000">
            <a:off x="949750" y="-949750"/>
            <a:ext cx="1428100" cy="332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397911.jpg" id="119" name="Google Shape;119;p17"/>
          <p:cNvPicPr preferRelativeResize="0"/>
          <p:nvPr/>
        </p:nvPicPr>
        <p:blipFill rotWithShape="1">
          <a:blip r:embed="rId3">
            <a:alphaModFix/>
          </a:blip>
          <a:srcRect b="7720" l="0" r="0" t="7712"/>
          <a:stretch/>
        </p:blipFill>
        <p:spPr>
          <a:xfrm>
            <a:off x="4635166" y="0"/>
            <a:ext cx="4522697" cy="51435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17"/>
          <p:cNvCxnSpPr/>
          <p:nvPr/>
        </p:nvCxnSpPr>
        <p:spPr>
          <a:xfrm>
            <a:off x="490974" y="943303"/>
            <a:ext cx="3575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Replace image here" id="121" name="Google Shape;121;p17" title="Profile photo 1"/>
          <p:cNvPicPr preferRelativeResize="0"/>
          <p:nvPr/>
        </p:nvPicPr>
        <p:blipFill rotWithShape="1">
          <a:blip r:embed="rId4">
            <a:alphaModFix/>
          </a:blip>
          <a:srcRect b="0" l="16059" r="16065" t="0"/>
          <a:stretch/>
        </p:blipFill>
        <p:spPr>
          <a:xfrm>
            <a:off x="457440" y="423271"/>
            <a:ext cx="315900" cy="3102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2" name="Google Shape;122;p17"/>
          <p:cNvSpPr txBox="1"/>
          <p:nvPr>
            <p:ph idx="4294967295" type="ctrTitle"/>
          </p:nvPr>
        </p:nvSpPr>
        <p:spPr>
          <a:xfrm>
            <a:off x="366250" y="959140"/>
            <a:ext cx="3575700" cy="16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Lamb Chop</a:t>
            </a:r>
            <a:endParaRPr sz="3000"/>
          </a:p>
        </p:txBody>
      </p:sp>
      <p:sp>
        <p:nvSpPr>
          <p:cNvPr id="123" name="Google Shape;123;p17"/>
          <p:cNvSpPr txBox="1"/>
          <p:nvPr>
            <p:ph idx="4294967295" type="body"/>
          </p:nvPr>
        </p:nvSpPr>
        <p:spPr>
          <a:xfrm>
            <a:off x="366255" y="2952578"/>
            <a:ext cx="1726800" cy="18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Ingredients: </a:t>
            </a:r>
            <a:endParaRPr b="1" sz="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900"/>
              <a:t>Lorem ipsum dolor sit amet, consectetur adipiscing elit, sed do eiusmod tempor incididunt ut labore et dolore magna aliqua. Ut enim ad minim veniam, quis nostrud exercitation ullamco.</a:t>
            </a:r>
            <a:endParaRPr sz="900"/>
          </a:p>
        </p:txBody>
      </p:sp>
      <p:sp>
        <p:nvSpPr>
          <p:cNvPr id="124" name="Google Shape;124;p17"/>
          <p:cNvSpPr txBox="1"/>
          <p:nvPr>
            <p:ph idx="4294967295" type="body"/>
          </p:nvPr>
        </p:nvSpPr>
        <p:spPr>
          <a:xfrm>
            <a:off x="2393133" y="2952578"/>
            <a:ext cx="1726800" cy="18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Methods: </a:t>
            </a:r>
            <a:endParaRPr b="1" sz="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900"/>
              <a:t>Lorem ipsum dolor sit amet, consectetur adipiscing elit, sed do eiusmod tempor incididunt ut labore et dolore magna aliqua. Ut enim ad minim veniam, quis nostrud exercitation ullamco.</a:t>
            </a:r>
            <a:endParaRPr sz="900"/>
          </a:p>
        </p:txBody>
      </p:sp>
      <p:sp>
        <p:nvSpPr>
          <p:cNvPr id="125" name="Google Shape;125;p17"/>
          <p:cNvSpPr txBox="1"/>
          <p:nvPr>
            <p:ph idx="4294967295" type="subTitle"/>
          </p:nvPr>
        </p:nvSpPr>
        <p:spPr>
          <a:xfrm>
            <a:off x="803975" y="416371"/>
            <a:ext cx="3006300" cy="3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/>
              <a:t>Created by Grandpa</a:t>
            </a:r>
            <a:endParaRPr sz="1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423228.jpg" id="130" name="Google Shape;130;p18"/>
          <p:cNvPicPr preferRelativeResize="0"/>
          <p:nvPr/>
        </p:nvPicPr>
        <p:blipFill rotWithShape="1">
          <a:blip r:embed="rId3">
            <a:alphaModFix/>
          </a:blip>
          <a:srcRect b="12092" l="0" r="0" t="12092"/>
          <a:stretch/>
        </p:blipFill>
        <p:spPr>
          <a:xfrm>
            <a:off x="1" y="0"/>
            <a:ext cx="4522705" cy="51434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18"/>
          <p:cNvCxnSpPr/>
          <p:nvPr/>
        </p:nvCxnSpPr>
        <p:spPr>
          <a:xfrm>
            <a:off x="5152941" y="943303"/>
            <a:ext cx="3575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Replace image here" id="132" name="Google Shape;132;p18" title="Profile photo 2"/>
          <p:cNvPicPr preferRelativeResize="0"/>
          <p:nvPr/>
        </p:nvPicPr>
        <p:blipFill rotWithShape="1">
          <a:blip r:embed="rId4">
            <a:alphaModFix/>
          </a:blip>
          <a:srcRect b="0" l="16056" r="16049" t="0"/>
          <a:stretch/>
        </p:blipFill>
        <p:spPr>
          <a:xfrm>
            <a:off x="5119408" y="423271"/>
            <a:ext cx="315900" cy="3102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3" name="Google Shape;133;p18"/>
          <p:cNvSpPr txBox="1"/>
          <p:nvPr>
            <p:ph idx="4294967295" type="ctrTitle"/>
          </p:nvPr>
        </p:nvSpPr>
        <p:spPr>
          <a:xfrm>
            <a:off x="5028218" y="959140"/>
            <a:ext cx="3575700" cy="16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</a:rPr>
              <a:t>Peach Foster</a:t>
            </a:r>
            <a:endParaRPr sz="3000">
              <a:solidFill>
                <a:schemeClr val="dk2"/>
              </a:solidFill>
            </a:endParaRPr>
          </a:p>
        </p:txBody>
      </p:sp>
      <p:sp>
        <p:nvSpPr>
          <p:cNvPr id="134" name="Google Shape;134;p18"/>
          <p:cNvSpPr txBox="1"/>
          <p:nvPr>
            <p:ph idx="4294967295" type="body"/>
          </p:nvPr>
        </p:nvSpPr>
        <p:spPr>
          <a:xfrm>
            <a:off x="5028223" y="2952578"/>
            <a:ext cx="1726800" cy="18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2"/>
                </a:solidFill>
              </a:rPr>
              <a:t>Ingredients: </a:t>
            </a:r>
            <a:endParaRPr b="1" sz="9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Lorem ipsum dolor sit amet, consectetur adipiscing elit, sed do eiusmod tempor incididunt ut labore et dolore magna aliqua. Ut enim ad minim veniam, quis nostrud exercitation ullamco.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135" name="Google Shape;135;p18"/>
          <p:cNvSpPr txBox="1"/>
          <p:nvPr>
            <p:ph idx="4294967295" type="body"/>
          </p:nvPr>
        </p:nvSpPr>
        <p:spPr>
          <a:xfrm>
            <a:off x="7055100" y="2952578"/>
            <a:ext cx="1726800" cy="18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2"/>
                </a:solidFill>
              </a:rPr>
              <a:t>Methods: </a:t>
            </a:r>
            <a:endParaRPr b="1" sz="9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Lorem ipsum dolor sit amet, consectetur adipiscing elit, sed do eiusmod tempor incididunt ut labore et dolore magna aliqua. Ut enim ad minim veniam, quis nostrud exercitation ullamco.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136" name="Google Shape;136;p18"/>
          <p:cNvSpPr txBox="1"/>
          <p:nvPr>
            <p:ph idx="4294967295" type="subTitle"/>
          </p:nvPr>
        </p:nvSpPr>
        <p:spPr>
          <a:xfrm>
            <a:off x="5465943" y="416371"/>
            <a:ext cx="3006300" cy="3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Created by Grandma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