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546D-2B4C-4305-BF60-5EBB77A1D997}" type="datetimeFigureOut">
              <a:rPr lang="en-IN" smtClean="0"/>
              <a:t>10-07-2020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D373-883C-431D-8C7A-CADADC61EA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843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546D-2B4C-4305-BF60-5EBB77A1D997}" type="datetimeFigureOut">
              <a:rPr lang="en-IN" smtClean="0"/>
              <a:t>10-07-2020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D373-883C-431D-8C7A-CADADC61EA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309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546D-2B4C-4305-BF60-5EBB77A1D997}" type="datetimeFigureOut">
              <a:rPr lang="en-IN" smtClean="0"/>
              <a:t>10-07-2020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D373-883C-431D-8C7A-CADADC61EA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2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546D-2B4C-4305-BF60-5EBB77A1D997}" type="datetimeFigureOut">
              <a:rPr lang="en-IN" smtClean="0"/>
              <a:t>10-07-2020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D373-883C-431D-8C7A-CADADC61EA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710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546D-2B4C-4305-BF60-5EBB77A1D997}" type="datetimeFigureOut">
              <a:rPr lang="en-IN" smtClean="0"/>
              <a:t>10-07-2020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D373-883C-431D-8C7A-CADADC61EA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2952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546D-2B4C-4305-BF60-5EBB77A1D997}" type="datetimeFigureOut">
              <a:rPr lang="en-IN" smtClean="0"/>
              <a:t>10-07-2020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D373-883C-431D-8C7A-CADADC61EA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693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546D-2B4C-4305-BF60-5EBB77A1D997}" type="datetimeFigureOut">
              <a:rPr lang="en-IN" smtClean="0"/>
              <a:t>10-07-2020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D373-883C-431D-8C7A-CADADC61EA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592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546D-2B4C-4305-BF60-5EBB77A1D997}" type="datetimeFigureOut">
              <a:rPr lang="en-IN" smtClean="0"/>
              <a:t>10-07-2020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D373-883C-431D-8C7A-CADADC61EA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768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546D-2B4C-4305-BF60-5EBB77A1D997}" type="datetimeFigureOut">
              <a:rPr lang="en-IN" smtClean="0"/>
              <a:t>10-07-2020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D373-883C-431D-8C7A-CADADC61EA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51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546D-2B4C-4305-BF60-5EBB77A1D997}" type="datetimeFigureOut">
              <a:rPr lang="en-IN" smtClean="0"/>
              <a:t>10-07-2020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D373-883C-431D-8C7A-CADADC61EA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538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546D-2B4C-4305-BF60-5EBB77A1D997}" type="datetimeFigureOut">
              <a:rPr lang="en-IN" smtClean="0"/>
              <a:t>10-07-2020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ED373-883C-431D-8C7A-CADADC61EA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039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C546D-2B4C-4305-BF60-5EBB77A1D997}" type="datetimeFigureOut">
              <a:rPr lang="en-IN" smtClean="0"/>
              <a:t>10-07-2020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ED373-883C-431D-8C7A-CADADC61EA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297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Nishan</a:t>
            </a:r>
            <a:r>
              <a:rPr lang="en-US" dirty="0" smtClean="0"/>
              <a:t> </a:t>
            </a:r>
            <a:r>
              <a:rPr lang="en-US" dirty="0" err="1" smtClean="0"/>
              <a:t>vaghani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This is from India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27673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Title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 title concept </a:t>
            </a:r>
          </a:p>
          <a:p>
            <a:r>
              <a:rPr lang="en-US" dirty="0" smtClean="0"/>
              <a:t>Hello this is now development</a:t>
            </a:r>
          </a:p>
          <a:p>
            <a:r>
              <a:rPr lang="en-US" dirty="0" smtClean="0"/>
              <a:t>Testing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685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Nishan vaghani</vt:lpstr>
      <vt:lpstr>Main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Nishan vaghani</dc:title>
  <dc:creator>pcx</dc:creator>
  <cp:lastModifiedBy>pcx</cp:lastModifiedBy>
  <cp:revision>1</cp:revision>
  <dcterms:created xsi:type="dcterms:W3CDTF">2020-07-10T07:18:23Z</dcterms:created>
  <dcterms:modified xsi:type="dcterms:W3CDTF">2020-07-10T07:19:33Z</dcterms:modified>
</cp:coreProperties>
</file>