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8ECB5-F90B-4BA5-A2EB-2B767546E9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A57415-2FDF-4BE7-B741-A412FC0B2D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CB8F6-7452-43B9-AC6E-2F33E09CF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BFF2-F77B-4FDF-AFA8-CD328FA13503}" type="datetimeFigureOut">
              <a:rPr lang="en-IN" smtClean="0"/>
              <a:t>11-02-2020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3D9819-8847-4AEB-861E-FD8E502DF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893EC-5327-4958-9C74-B2B81C547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5A7AA-F3D3-43F1-A06A-7CC765E1DE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52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3FDB9-FBEA-4B2A-A1ED-3D53FC33E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EE0921-26A3-4C06-BD11-EC8FB9916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7D60E-8606-4E4D-99B4-C5E9A8444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BFF2-F77B-4FDF-AFA8-CD328FA13503}" type="datetimeFigureOut">
              <a:rPr lang="en-IN" smtClean="0"/>
              <a:t>11-02-2020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62B66-4BF0-47B6-A579-36397BCCA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FB311-FFD6-4DE5-931A-749F6DEFA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5A7AA-F3D3-43F1-A06A-7CC765E1DE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0418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16C801-3E16-4870-A1AF-6E8961C642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FF010D-83F4-47C5-8909-B857DF6890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43DA5-F7FB-44F0-8E25-E042CD757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BFF2-F77B-4FDF-AFA8-CD328FA13503}" type="datetimeFigureOut">
              <a:rPr lang="en-IN" smtClean="0"/>
              <a:t>11-02-2020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2FD39-EE0C-40EC-9A3B-B97312BA2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4DE81-2AAE-4A25-9B07-D0D748CF6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5A7AA-F3D3-43F1-A06A-7CC765E1DE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0729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293E6-660D-4679-A116-7341BED7C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36552-385F-4BB8-9CC2-683337578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44A43-FFEC-474F-BFC4-010C3DA9A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BFF2-F77B-4FDF-AFA8-CD328FA13503}" type="datetimeFigureOut">
              <a:rPr lang="en-IN" smtClean="0"/>
              <a:t>11-02-2020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11A09-CCFD-4413-8466-BDE048FE8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5D4F4-2867-460F-84A4-D1A090EFB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5A7AA-F3D3-43F1-A06A-7CC765E1DE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081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2E27D-85ED-454C-B10C-766CC69B3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537F3-BBB8-44A5-B8F0-528E1A80F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754FD-8715-4DDC-A01A-5162FA4B7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BFF2-F77B-4FDF-AFA8-CD328FA13503}" type="datetimeFigureOut">
              <a:rPr lang="en-IN" smtClean="0"/>
              <a:t>11-02-2020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949BE-E852-4C82-992A-0BAF526E6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720DA-6A61-4511-A8FE-096165025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5A7AA-F3D3-43F1-A06A-7CC765E1DE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8455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9BA32-53B0-4C97-A738-7DF41864C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6B8C3-FBB3-4692-A215-7821847EBF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C50E36-E49D-4DF5-B813-908002152E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60B3AA-C27B-41D8-8462-2A13996CB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BFF2-F77B-4FDF-AFA8-CD328FA13503}" type="datetimeFigureOut">
              <a:rPr lang="en-IN" smtClean="0"/>
              <a:t>11-02-2020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0DF06-6FB2-4C58-A268-F1A3C4E54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AB27B0-D038-4389-A3CA-44311CB44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5A7AA-F3D3-43F1-A06A-7CC765E1DE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319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23F3B-3785-4B03-A811-902842AAC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1F6F04-28BA-4F26-919D-6C088C247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441C81-71EC-4CF9-B031-CA40EFFF8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ED6557-FD36-458A-8DB3-9436E4A3D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0090A3-F3F7-424A-A0E9-F846D6A4EC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C86135-CA49-4A43-B396-68AA1AF67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BFF2-F77B-4FDF-AFA8-CD328FA13503}" type="datetimeFigureOut">
              <a:rPr lang="en-IN" smtClean="0"/>
              <a:t>11-02-2020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3C3017-BC93-4405-9AF9-DB9EC9D3A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4B3D6E-9F1E-4E36-9293-921D1F2DC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5A7AA-F3D3-43F1-A06A-7CC765E1DE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4519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96AE6-D1A2-4462-B9EC-D34F887A9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5A5E8C-4C6D-4302-91CF-6B622920F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BFF2-F77B-4FDF-AFA8-CD328FA13503}" type="datetimeFigureOut">
              <a:rPr lang="en-IN" smtClean="0"/>
              <a:t>11-02-2020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28BEF9-60AF-47DD-B6DA-4BB846899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5DE2C6-81F0-4BB3-8F2C-44F928CEB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5A7AA-F3D3-43F1-A06A-7CC765E1DE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9073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718C98-1265-4676-B658-BAD07BBC9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BFF2-F77B-4FDF-AFA8-CD328FA13503}" type="datetimeFigureOut">
              <a:rPr lang="en-IN" smtClean="0"/>
              <a:t>11-02-2020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5533E5-E7B5-4183-8E3A-218D53AA7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EB19D-EDBA-48FD-9D26-2818D484B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5A7AA-F3D3-43F1-A06A-7CC765E1DE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9482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42F55-3FDB-4939-BBB8-632BFCCD5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60639-32DE-40F5-B1E5-DD9EF334B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9E761C-ADDC-4C8C-9DC7-83F71AD946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553E3A-74BA-41CC-BF0C-A9D82F7FA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BFF2-F77B-4FDF-AFA8-CD328FA13503}" type="datetimeFigureOut">
              <a:rPr lang="en-IN" smtClean="0"/>
              <a:t>11-02-2020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5E9924-4918-438D-8488-2F59BC481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2F941A-08E4-422B-B2D1-2069D0CFA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5A7AA-F3D3-43F1-A06A-7CC765E1DE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0439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5A67C-E44D-4338-A833-2EBFA68BD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57CA5F-D433-471E-A364-FEE3871673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C99CFF-933D-4A28-B55D-F98C25F87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BFDEF2-02A2-4799-B2CD-563015B38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BFF2-F77B-4FDF-AFA8-CD328FA13503}" type="datetimeFigureOut">
              <a:rPr lang="en-IN" smtClean="0"/>
              <a:t>11-02-2020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4D4671-4735-4427-AB0A-914A515EF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E564F3-6B66-4CDC-A3A0-15FBE9D23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5A7AA-F3D3-43F1-A06A-7CC765E1DE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2264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0E257E-7E15-4E0E-94AA-037CD994E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285583-8C29-42FD-9531-412F9C743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3D005-3E93-472D-8583-3771251E38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6BFF2-F77B-4FDF-AFA8-CD328FA13503}" type="datetimeFigureOut">
              <a:rPr lang="en-IN" smtClean="0"/>
              <a:t>11-02-2020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3726-B1AA-48F1-8283-3BA9E0BB61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4D988-79EF-45E4-9DF5-7A8EA6DDF6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A7AA-F3D3-43F1-A06A-7CC765E1DE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34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16331-BEFA-4BE8-9681-802FC6740B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Hello connects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7009B4-7953-4880-B73E-3483A5CFFC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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28504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6DCA6-856A-404F-86C2-4BC35A2A8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you today!!!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D16FF-834C-44DC-BD2E-5BDF80E15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a grate day ahead sir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r>
              <a:rPr lang="en-US" dirty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76386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Hello connects</vt:lpstr>
      <vt:lpstr>How are you today!!!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connects</dc:title>
  <dc:creator>vaghani nishan</dc:creator>
  <cp:lastModifiedBy>vaghani nishan</cp:lastModifiedBy>
  <cp:revision>1</cp:revision>
  <dcterms:created xsi:type="dcterms:W3CDTF">2020-02-11T06:15:41Z</dcterms:created>
  <dcterms:modified xsi:type="dcterms:W3CDTF">2020-02-11T06:16:32Z</dcterms:modified>
</cp:coreProperties>
</file>