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8A84-423A-4B4F-A6EA-3E1334F9B79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F301-74EA-4849-AA87-8CACBE8BF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y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0396"/>
            <a:ext cx="8382000" cy="6459004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ident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52400"/>
            <a:ext cx="5297662" cy="6477000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sines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"/>
            <a:ext cx="5334000" cy="6654031"/>
          </a:xfrm>
          <a:prstGeom prst="rect">
            <a:avLst/>
          </a:prstGeo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dvertis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76200"/>
            <a:ext cx="4697730" cy="6629400"/>
          </a:xfrm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cdawg</cp:lastModifiedBy>
  <cp:revision>16</cp:revision>
  <dcterms:created xsi:type="dcterms:W3CDTF">2012-11-27T20:02:41Z</dcterms:created>
  <dcterms:modified xsi:type="dcterms:W3CDTF">2018-06-27T00:05:43Z</dcterms:modified>
</cp:coreProperties>
</file>