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1000">
              <a:schemeClr val="tx2">
                <a:lumMod val="60000"/>
                <a:lumOff val="40000"/>
              </a:schemeClr>
            </a:gs>
            <a:gs pos="77000">
              <a:schemeClr val="accent1">
                <a:lumMod val="40000"/>
                <a:lumOff val="60000"/>
              </a:schemeClr>
            </a:gs>
          </a:gsLst>
          <a:lin ang="15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635" y="0"/>
            <a:ext cx="12191365" cy="2011680"/>
          </a:xfrm>
          <a:prstGeom prst="rect">
            <a:avLst/>
          </a:prstGeom>
          <a:pattFill prst="pct5">
            <a:fgClr>
              <a:srgbClr val="FF0000"/>
            </a:fgClr>
            <a:bgClr>
              <a:schemeClr val="accent4">
                <a:lumMod val="40000"/>
                <a:lumOff val="60000"/>
              </a:schemeClr>
            </a:bgClr>
          </a:pattFill>
          <a:ln w="63500" cmpd="thickThin">
            <a:solidFill>
              <a:schemeClr val="tx1"/>
            </a:solidFill>
            <a:prstDash val="solid"/>
            <a:round/>
          </a:ln>
        </p:spPr>
        <p:txBody>
          <a:bodyPr wrap="square" rtlCol="0" anchor="t">
            <a:spAutoFit/>
          </a:bodyPr>
          <a:p>
            <a:pPr algn="ctr">
              <a:lnSpc>
                <a:spcPct val="130000"/>
              </a:lnSpc>
            </a:pPr>
            <a:r>
              <a:rPr lang="en-US" altLang="zh-CN" sz="9600" b="1">
                <a:ln w="28575" cmpd="dbl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76200">
                    <a:srgbClr val="FF0000">
                      <a:alpha val="30000"/>
                    </a:srgbClr>
                  </a:glow>
                  <a:outerShdw blurRad="63500" dist="38100" algn="l" rotWithShape="0">
                    <a:prstClr val="black">
                      <a:alpha val="49000"/>
                    </a:prstClr>
                  </a:outerShdw>
                </a:effectLst>
                <a:latin typeface="ABO SLMAN Alomar النسخ4" charset="0"/>
                <a:cs typeface="ABO SLMAN Alomar النسخ4" charset="0"/>
              </a:rPr>
              <a:t>COUNTER 39</a:t>
            </a:r>
            <a:r>
              <a:rPr lang="ar-LY" altLang="en-US" sz="9600" b="1">
                <a:ln w="28575" cmpd="dbl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76200">
                    <a:srgbClr val="FF0000">
                      <a:alpha val="30000"/>
                    </a:srgbClr>
                  </a:glow>
                  <a:outerShdw blurRad="63500" dist="38100" algn="l" rotWithShape="0">
                    <a:prstClr val="black">
                      <a:alpha val="49000"/>
                    </a:prstClr>
                  </a:outerShdw>
                </a:effectLst>
              </a:rPr>
              <a:t>  </a:t>
            </a:r>
            <a:r>
              <a:rPr lang="ar-LY" altLang="en-US" sz="9600" b="1">
                <a:ln w="28575" cmpd="dbl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76200">
                    <a:srgbClr val="FF0000">
                      <a:alpha val="30000"/>
                    </a:srgbClr>
                  </a:glow>
                  <a:outerShdw blurRad="63500" dist="38100" algn="l" rotWithShape="0">
                    <a:prstClr val="black">
                      <a:alpha val="49000"/>
                    </a:prstClr>
                  </a:outerShdw>
                </a:effectLst>
                <a:latin typeface="+mj-lt"/>
                <a:cs typeface="+mj-lt"/>
              </a:rPr>
              <a:t>المنصة</a:t>
            </a:r>
            <a:r>
              <a:rPr lang="ar-LY" altLang="en-US" sz="9600" b="1">
                <a:ln w="28575" cmpd="dbl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76200">
                    <a:srgbClr val="FF0000">
                      <a:alpha val="30000"/>
                    </a:srgbClr>
                  </a:glow>
                  <a:outerShdw blurRad="63500" dist="38100" algn="l" rotWithShape="0">
                    <a:prstClr val="black">
                      <a:alpha val="49000"/>
                    </a:prstClr>
                  </a:outerShdw>
                </a:effectLst>
                <a:cs typeface="+mn-lt"/>
              </a:rPr>
              <a:t> </a:t>
            </a:r>
            <a:endParaRPr lang="ar-LY" altLang="en-US" sz="9600" b="1">
              <a:ln w="28575" cmpd="dbl">
                <a:solidFill>
                  <a:schemeClr val="accent1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76200">
                  <a:srgbClr val="FF0000">
                    <a:alpha val="30000"/>
                  </a:srgbClr>
                </a:glow>
                <a:outerShdw blurRad="63500" dist="38100" algn="l" rotWithShape="0">
                  <a:prstClr val="black">
                    <a:alpha val="49000"/>
                  </a:prstClr>
                </a:outerShdw>
              </a:effectLst>
              <a:cs typeface="+mn-lt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14935" y="3575050"/>
            <a:ext cx="415226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ar-LY" sz="3200" b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glow rad="889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CHECK-IN TIME</a:t>
            </a:r>
            <a:endParaRPr lang="en-US" altLang="ar-LY" sz="3200" b="1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/>
              </a:solidFill>
              <a:effectLst>
                <a:glow rad="88900">
                  <a:schemeClr val="bg1">
                    <a:alpha val="40000"/>
                  </a:scheme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ar-LY" sz="3200" b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glow rad="889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10:00 AM</a:t>
            </a:r>
            <a:endParaRPr lang="en-US" altLang="ar-LY" sz="3200" b="1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/>
              </a:solidFill>
              <a:effectLst>
                <a:glow rad="88900">
                  <a:schemeClr val="bg1">
                    <a:alpha val="40000"/>
                  </a:scheme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7954010" y="5337175"/>
            <a:ext cx="415226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ar-LY" altLang="en-US" sz="3200" b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glow rad="889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وقت المغادرة</a:t>
            </a:r>
            <a:endParaRPr lang="en-US" altLang="ar-LY" sz="3200" b="1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/>
              </a:solidFill>
              <a:effectLst>
                <a:glow rad="88900">
                  <a:schemeClr val="bg1">
                    <a:alpha val="40000"/>
                  </a:scheme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altLang="en-US" sz="3200" b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glow rad="889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01:00</a:t>
            </a:r>
            <a:r>
              <a:rPr lang="ar-LY" altLang="en-US" sz="3200" b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glow rad="889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 م</a:t>
            </a:r>
            <a:endParaRPr lang="ar-LY" altLang="en-US" sz="3200" b="1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/>
              </a:solidFill>
              <a:effectLst>
                <a:glow rad="88900">
                  <a:schemeClr val="bg1">
                    <a:alpha val="40000"/>
                  </a:scheme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7896860" y="3575050"/>
            <a:ext cx="432371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ar-LY" altLang="en-US" sz="3200" b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glow rad="889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وقت فتح منصات قبول الركاب</a:t>
            </a:r>
            <a:endParaRPr lang="en-US" altLang="ar-LY" sz="3200" b="1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/>
              </a:solidFill>
              <a:effectLst>
                <a:glow rad="88900">
                  <a:schemeClr val="bg1">
                    <a:alpha val="40000"/>
                  </a:scheme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altLang="ar-SA" sz="3200" b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glow rad="889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10:00</a:t>
            </a:r>
            <a:r>
              <a:rPr lang="ar-LY" altLang="ar-SA" sz="3200" b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glow rad="889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 ص</a:t>
            </a:r>
            <a:endParaRPr lang="ar-LY" altLang="ar-SA" sz="3200" b="1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/>
              </a:solidFill>
              <a:effectLst>
                <a:glow rad="88900">
                  <a:schemeClr val="bg1">
                    <a:alpha val="40000"/>
                  </a:scheme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3867150" y="2011680"/>
            <a:ext cx="449453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rtl="1"/>
            <a:r>
              <a:rPr lang="en-US" sz="7000" b="1">
                <a:ln w="4127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26000"/>
                    </a:srgb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8U 217</a:t>
            </a:r>
            <a:endParaRPr lang="en-US" sz="7000" b="1">
              <a:ln w="4127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rgbClr val="FF0000">
                    <a:alpha val="26000"/>
                  </a:srgb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14935" y="5337175"/>
            <a:ext cx="415226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ar-LY" sz="3200" b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glow rad="889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DEPARTURE TIME</a:t>
            </a:r>
            <a:endParaRPr lang="en-US" altLang="ar-LY" sz="3200" b="1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/>
              </a:solidFill>
              <a:effectLst>
                <a:glow rad="88900">
                  <a:schemeClr val="bg1">
                    <a:alpha val="40000"/>
                  </a:scheme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ar-LY" sz="3200" b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/>
                </a:solidFill>
                <a:effectLst>
                  <a:glow rad="889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01:00 PM </a:t>
            </a:r>
            <a:endParaRPr lang="en-US" altLang="ar-LY" sz="3200" b="1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/>
              </a:solidFill>
              <a:effectLst>
                <a:glow rad="88900">
                  <a:schemeClr val="bg1">
                    <a:alpha val="40000"/>
                  </a:scheme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3734435" y="3054350"/>
            <a:ext cx="449453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rtl="1"/>
            <a:r>
              <a:rPr lang="ar-LY" sz="4000" b="1">
                <a:ln w="349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26000"/>
                    </a:srgb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من </a:t>
            </a:r>
            <a:r>
              <a:rPr lang="en-US" sz="4000" b="1">
                <a:ln w="349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26000"/>
                    </a:srgb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FROM</a:t>
            </a:r>
            <a:endParaRPr lang="en-US" sz="4000" b="1">
              <a:ln w="3492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rgbClr val="FF0000">
                    <a:alpha val="26000"/>
                  </a:srgb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3848735" y="4714875"/>
            <a:ext cx="449453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rtl="1"/>
            <a:r>
              <a:rPr lang="ar-LY" sz="4000" b="1">
                <a:ln w="349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26000"/>
                    </a:srgb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إلى </a:t>
            </a:r>
            <a:r>
              <a:rPr lang="en-US" altLang="ar-LY" sz="4000" b="1">
                <a:ln w="349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26000"/>
                    </a:srgb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TO</a:t>
            </a:r>
            <a:endParaRPr lang="en-US" altLang="ar-LY" sz="4000" b="1">
              <a:ln w="3492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rgbClr val="FF0000">
                    <a:alpha val="26000"/>
                  </a:srgbClr>
                </a:glow>
                <a:outerShdw blurRad="50800" dist="38100" dir="5400000" algn="t" rotWithShape="0">
                  <a:schemeClr val="bg1">
                    <a:lumMod val="75000"/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3867150" y="3585210"/>
            <a:ext cx="449453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rtl="1"/>
            <a:r>
              <a:rPr lang="ar-LY" altLang="en-US" sz="7000" b="1">
                <a:ln w="349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26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بنغازي</a:t>
            </a:r>
            <a:r>
              <a:rPr lang="ar-LY" altLang="en-US" sz="7000" b="1">
                <a:ln w="349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26000"/>
                    </a:srgbClr>
                  </a:glow>
                  <a:outerShdw blurRad="50800" dist="38100" dir="5400000" algn="t" rotWithShape="0">
                    <a:schemeClr val="bg1">
                      <a:lumMod val="75000"/>
                      <a:alpha val="40000"/>
                    </a:schemeClr>
                  </a:outerShdw>
                </a:effectLst>
              </a:rPr>
              <a:t> </a:t>
            </a:r>
            <a:r>
              <a:rPr lang="en-US" altLang="en-US" sz="7000" b="1">
                <a:ln w="349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26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</a:t>
            </a:r>
            <a:endParaRPr lang="en-US" altLang="en-US" sz="7000" b="1">
              <a:ln w="3492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rgbClr val="FF0000">
                    <a:alpha val="26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3867150" y="5421630"/>
            <a:ext cx="4494530" cy="116840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p>
            <a:pPr algn="ctr" rtl="1" fontAlgn="ctr"/>
            <a:r>
              <a:rPr lang="ar-LY" altLang="en-US" sz="7000" b="1">
                <a:ln w="349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26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n-ea"/>
              </a:rPr>
              <a:t>طرابلس </a:t>
            </a:r>
            <a:r>
              <a:rPr lang="en-US" altLang="ar-LY" sz="7000" b="1">
                <a:ln w="3492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rgbClr val="FF0000">
                      <a:alpha val="26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+mn-ea"/>
              </a:rPr>
              <a:t>TIP</a:t>
            </a:r>
            <a:endParaRPr lang="en-US" altLang="ar-LY" sz="7000" b="1">
              <a:ln w="3492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rgbClr val="FF0000">
                    <a:alpha val="26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+mn-ea"/>
            </a:endParaRPr>
          </a:p>
        </p:txBody>
      </p:sp>
      <p:sp>
        <p:nvSpPr>
          <p:cNvPr id="14" name="Rectangles 13"/>
          <p:cNvSpPr/>
          <p:nvPr/>
        </p:nvSpPr>
        <p:spPr>
          <a:xfrm>
            <a:off x="0" y="2050415"/>
            <a:ext cx="12192000" cy="4791075"/>
          </a:xfrm>
          <a:prstGeom prst="rect">
            <a:avLst/>
          </a:prstGeom>
          <a:noFill/>
          <a:ln w="63500" cmpd="thickThin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WPS Presentation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Times New Roman</vt:lpstr>
      <vt:lpstr>Abdoullah Ashgar EL-kharef</vt:lpstr>
      <vt:lpstr>TexasHeroBETA</vt:lpstr>
      <vt:lpstr>uni 05_53</vt:lpstr>
      <vt:lpstr>VALENTINEHEARTS</vt:lpstr>
      <vt:lpstr>Voluta Script Pro</vt:lpstr>
      <vt:lpstr>WaterBrushROB</vt:lpstr>
      <vt:lpstr>Whitechapel BB</vt:lpstr>
      <vt:lpstr>wmvalentine1</vt:lpstr>
      <vt:lpstr>Wingdings</vt:lpstr>
      <vt:lpstr>Witched</vt:lpstr>
      <vt:lpstr>Tahoma</vt:lpstr>
      <vt:lpstr>SimSun</vt:lpstr>
      <vt:lpstr>Anyong</vt:lpstr>
      <vt:lpstr>Malgun Gothic</vt:lpstr>
      <vt:lpstr>Microsoft JhengHei UI</vt:lpstr>
      <vt:lpstr>Microsoft YaHei UI</vt:lpstr>
      <vt:lpstr>MS UI Gothic</vt:lpstr>
      <vt:lpstr>MS PGothic</vt:lpstr>
      <vt:lpstr>04b_03b</vt:lpstr>
      <vt:lpstr>04b08</vt:lpstr>
      <vt:lpstr>1998A</vt:lpstr>
      <vt:lpstr>4 Star Face Font</vt:lpstr>
      <vt:lpstr>2006 Team</vt:lpstr>
      <vt:lpstr>4YEOXMAS</vt:lpstr>
      <vt:lpstr>_Nemad</vt:lpstr>
      <vt:lpstr>a Papa</vt:lpstr>
      <vt:lpstr>Aberration</vt:lpstr>
      <vt:lpstr>Achilles</vt:lpstr>
      <vt:lpstr>a Theme for murder</vt:lpstr>
      <vt:lpstr>ABO SLMAN Alomar النسخ4</vt:lpstr>
      <vt:lpstr>Archeologicaps</vt:lpstr>
      <vt:lpstr>Atari Kids</vt:lpstr>
      <vt:lpstr>Augustus</vt:lpstr>
      <vt:lpstr>B Baran Outline</vt:lpstr>
      <vt:lpstr>B Elm Border</vt:lpstr>
      <vt:lpstr>B Homa</vt:lpstr>
      <vt:lpstr>B Kidnap</vt:lpstr>
      <vt:lpstr>B Koodak</vt:lpstr>
      <vt:lpstr>B Mashhad</vt:lpstr>
      <vt:lpstr>Argor Man Scaqh</vt:lpstr>
      <vt:lpstr>Athletes</vt:lpstr>
      <vt:lpstr>Athletic</vt:lpstr>
      <vt:lpstr>B Badr</vt:lpstr>
      <vt:lpstr>B Bardiya</vt:lpstr>
      <vt:lpstr>B Compset</vt:lpstr>
      <vt:lpstr>B Hamid</vt:lpstr>
      <vt:lpstr>B Karim</vt:lpstr>
      <vt:lpstr>B Majid Shadow</vt:lpstr>
      <vt:lpstr>B Niki Outline</vt:lpstr>
      <vt:lpstr>B Nikoo</vt:lpstr>
      <vt:lpstr>B Sahar</vt:lpstr>
      <vt:lpstr>B Roya</vt:lpstr>
      <vt:lpstr>B Shadi</vt:lpstr>
      <vt:lpstr>B Sepideh Outline</vt:lpstr>
      <vt:lpstr>B Setareh</vt:lpstr>
      <vt:lpstr>B Tehran</vt:lpstr>
      <vt:lpstr>B Titr</vt:lpstr>
      <vt:lpstr>B Zar</vt:lpstr>
      <vt:lpstr>B Zaman</vt:lpstr>
      <vt:lpstr>Baasem</vt:lpstr>
      <vt:lpstr>Bahnschrift</vt:lpstr>
      <vt:lpstr>Bader</vt:lpstr>
      <vt:lpstr>Bahnschrift SemiBold</vt:lpstr>
      <vt:lpstr>Bahnschrift SemiBold Condensed</vt:lpstr>
      <vt:lpstr>BAIKALfont</vt:lpstr>
      <vt:lpstr>BakerScript</vt:lpstr>
      <vt:lpstr>Bambino</vt:lpstr>
      <vt:lpstr>Baseball</vt:lpstr>
      <vt:lpstr>Basha 14D</vt:lpstr>
      <vt:lpstr>Basha 14C</vt:lpstr>
      <vt:lpstr>Basha 1E light</vt:lpstr>
      <vt:lpstr>Basha 1F Light</vt:lpstr>
      <vt:lpstr>Basha 8A</vt:lpstr>
      <vt:lpstr>Basha 8B</vt:lpstr>
      <vt:lpstr>Basha-6A Heavy</vt:lpstr>
      <vt:lpstr>Basha-11b Medium</vt:lpstr>
      <vt:lpstr>Basha-11c Medium</vt:lpstr>
      <vt:lpstr>Basha-7a</vt:lpstr>
      <vt:lpstr>Basha-6DMedium</vt:lpstr>
      <vt:lpstr>Basha-6C</vt:lpstr>
      <vt:lpstr>Beech</vt:lpstr>
      <vt:lpstr>Belphebe</vt:lpstr>
      <vt:lpstr>Ben Brown</vt:lpstr>
      <vt:lpstr>Bonnet</vt:lpstr>
      <vt:lpstr>Blazed</vt:lpstr>
      <vt:lpstr>Bodie MF Holly</vt:lpstr>
      <vt:lpstr>Cactus Love</vt:lpstr>
      <vt:lpstr>Burrito</vt:lpstr>
      <vt:lpstr>Candara</vt:lpstr>
      <vt:lpstr>Cambria</vt:lpstr>
      <vt:lpstr>Cambria Math</vt:lpstr>
      <vt:lpstr>Candara Light</vt:lpstr>
      <vt:lpstr>ceriph 05_53</vt:lpstr>
      <vt:lpstr>ceriph 07_55</vt:lpstr>
      <vt:lpstr>Thailandesa</vt:lpstr>
      <vt:lpstr>TheNautiGal</vt:lpstr>
      <vt:lpstr>Times New Romance</vt:lpstr>
      <vt:lpstr>Tobin Tax</vt:lpstr>
      <vt:lpstr>Trivia-Pict</vt:lpstr>
      <vt:lpstr>Ukiran</vt:lpstr>
      <vt:lpstr>uni 05_54</vt:lpstr>
      <vt:lpstr>URAL</vt:lpstr>
      <vt:lpstr>URAL 3d</vt:lpstr>
      <vt:lpstr>URALphat</vt:lpstr>
      <vt:lpstr>Valentine</vt:lpstr>
      <vt:lpstr>URBAN HOOK-UPZ</vt:lpstr>
      <vt:lpstr>VTKS  mural</vt:lpstr>
      <vt:lpstr>Webdings</vt:lpstr>
      <vt:lpstr>(afGiHmtV)*</vt:lpstr>
      <vt:lpstr>MS Gothic</vt:lpstr>
      <vt:lpstr>Microsoft JhengHei</vt:lpstr>
      <vt:lpstr>GreekBearTinyE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DELL</cp:lastModifiedBy>
  <cp:revision>1</cp:revision>
  <dcterms:created xsi:type="dcterms:W3CDTF">2021-06-18T00:07:26Z</dcterms:created>
  <dcterms:modified xsi:type="dcterms:W3CDTF">2021-06-18T00:07:27Z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1033-11.2.0.10152</vt:lpwstr>
  </property>
</Properties>
</file>