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D8A84-423A-4B4F-A6EA-3E1334F9B79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layli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70396"/>
            <a:ext cx="8382000" cy="6459004"/>
          </a:xfrm>
          <a:prstGeom prst="rect">
            <a:avLst/>
          </a:prstGeom>
        </p:spPr>
      </p:pic>
    </p:spTree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sidenti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152400"/>
            <a:ext cx="5297662" cy="6477000"/>
          </a:xfrm>
          <a:prstGeom prst="rect">
            <a:avLst/>
          </a:prstGeom>
        </p:spPr>
      </p:pic>
    </p:spTree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usines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76200"/>
            <a:ext cx="5334000" cy="6654031"/>
          </a:xfrm>
          <a:prstGeom prst="rect">
            <a:avLst/>
          </a:prstGeom>
        </p:spPr>
      </p:pic>
    </p:spTree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dvertising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76200"/>
            <a:ext cx="4697730" cy="6629400"/>
          </a:xfrm>
        </p:spPr>
      </p:pic>
    </p:spTree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</dc:creator>
  <cp:lastModifiedBy>cdawg</cp:lastModifiedBy>
  <cp:revision>16</cp:revision>
  <dcterms:created xsi:type="dcterms:W3CDTF">2012-11-27T20:02:41Z</dcterms:created>
  <dcterms:modified xsi:type="dcterms:W3CDTF">2020-02-10T23:09:41Z</dcterms:modified>
</cp:coreProperties>
</file>